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Raleway" charset="1" panose="00000000000000000000"/>
      <p:regular r:id="rId20"/>
    </p:embeddedFont>
    <p:embeddedFont>
      <p:font typeface="Canva Sans Bold" charset="1" panose="020B0803030501040103"/>
      <p:regular r:id="rId21"/>
    </p:embeddedFont>
    <p:embeddedFont>
      <p:font typeface="MediaPro Heavy Condensed" charset="1" panose="00000800000000000000"/>
      <p:regular r:id="rId22"/>
    </p:embeddedFont>
    <p:embeddedFont>
      <p:font typeface="Raleway Bold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jpe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jpeg" Type="http://schemas.openxmlformats.org/officeDocument/2006/relationships/image"/><Relationship Id="rId6" Target="../media/image9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283244">
            <a:off x="-4759168" y="4375423"/>
            <a:ext cx="10358005" cy="10410055"/>
          </a:xfrm>
          <a:custGeom>
            <a:avLst/>
            <a:gdLst/>
            <a:ahLst/>
            <a:cxnLst/>
            <a:rect r="r" b="b" t="t" l="l"/>
            <a:pathLst>
              <a:path h="10410055" w="1035800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30741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2455026" y="-917369"/>
            <a:ext cx="4220884" cy="422088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5309115" y="9072819"/>
            <a:ext cx="1716617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882414" y="6088611"/>
            <a:ext cx="5809652" cy="580965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765857" y="3267286"/>
            <a:ext cx="6913766" cy="1299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95"/>
              </a:lnSpc>
            </a:pPr>
            <a:r>
              <a:rPr lang="en-US" sz="48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NAME:S.ALMAS BEGAM</a:t>
            </a:r>
          </a:p>
          <a:p>
            <a:pPr algn="ctr">
              <a:lnSpc>
                <a:spcPts val="5095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765857" y="4270214"/>
            <a:ext cx="9587837" cy="660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73"/>
              </a:lnSpc>
              <a:spcBef>
                <a:spcPct val="0"/>
              </a:spcBef>
            </a:pPr>
            <a:r>
              <a:rPr lang="en-US" sz="478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REGISTER NO:24134130500122002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65857" y="5219700"/>
            <a:ext cx="8905524" cy="66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95"/>
              </a:lnSpc>
              <a:spcBef>
                <a:spcPct val="0"/>
              </a:spcBef>
            </a:pPr>
            <a:r>
              <a:rPr lang="en-US" sz="48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NMID:asanm41341324213003 /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71965" y="7209605"/>
            <a:ext cx="5170551" cy="626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83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DEPARTMENT:BCA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43573" y="8413336"/>
            <a:ext cx="14723850" cy="1226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83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COLLEGE: DEEN COLLEGE OF ARTS AND SCIENCE -Nidur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007418" y="1187818"/>
            <a:ext cx="7596160" cy="81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30"/>
              </a:lnSpc>
              <a:spcBef>
                <a:spcPct val="0"/>
              </a:spcBef>
            </a:pPr>
            <a:r>
              <a:rPr lang="en-US" b="true" sz="5894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DIGITAL </a:t>
            </a:r>
            <a:r>
              <a:rPr lang="en-US" b="true" sz="5894">
                <a:solidFill>
                  <a:srgbClr val="C6269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PORTFOLIO</a:t>
            </a:r>
            <a:r>
              <a:rPr lang="en-US" b="true" sz="5894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068095" y="6347220"/>
            <a:ext cx="10056929" cy="60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6"/>
              </a:lnSpc>
              <a:spcBef>
                <a:spcPct val="0"/>
              </a:spcBef>
            </a:pPr>
            <a:r>
              <a:rPr lang="en-US" sz="4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EA69C259921F436955F46704D17637F2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383202" y="-126391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80810" y="2168308"/>
            <a:ext cx="10076515" cy="3605057"/>
          </a:xfrm>
          <a:custGeom>
            <a:avLst/>
            <a:gdLst/>
            <a:ahLst/>
            <a:cxnLst/>
            <a:rect r="r" b="b" t="t" l="l"/>
            <a:pathLst>
              <a:path h="3605057" w="10076515">
                <a:moveTo>
                  <a:pt x="0" y="0"/>
                </a:moveTo>
                <a:lnTo>
                  <a:pt x="10076515" y="0"/>
                </a:lnTo>
                <a:lnTo>
                  <a:pt x="10076515" y="3605057"/>
                </a:lnTo>
                <a:lnTo>
                  <a:pt x="0" y="36050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2648" r="0" b="-24226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958041" y="6163122"/>
            <a:ext cx="10071388" cy="3191714"/>
          </a:xfrm>
          <a:custGeom>
            <a:avLst/>
            <a:gdLst/>
            <a:ahLst/>
            <a:cxnLst/>
            <a:rect r="r" b="b" t="t" l="l"/>
            <a:pathLst>
              <a:path h="3191714" w="10071388">
                <a:moveTo>
                  <a:pt x="0" y="0"/>
                </a:moveTo>
                <a:lnTo>
                  <a:pt x="10071388" y="0"/>
                </a:lnTo>
                <a:lnTo>
                  <a:pt x="10071388" y="3191715"/>
                </a:lnTo>
                <a:lnTo>
                  <a:pt x="0" y="31917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9126" r="0" b="-37975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80810" y="1011949"/>
            <a:ext cx="8663190" cy="642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9"/>
              </a:lnSpc>
              <a:spcBef>
                <a:spcPct val="0"/>
              </a:spcBef>
            </a:pPr>
            <a:r>
              <a:rPr lang="en-US" b="true" sz="472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RESULTS</a:t>
            </a:r>
            <a:r>
              <a:rPr lang="en-US" sz="472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472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AND</a:t>
            </a:r>
            <a:r>
              <a:rPr lang="en-US" sz="472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472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SCREENSHOTS</a:t>
            </a:r>
            <a:r>
              <a:rPr lang="en-US" sz="472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80810" y="2004673"/>
            <a:ext cx="11301259" cy="2359187"/>
          </a:xfrm>
          <a:custGeom>
            <a:avLst/>
            <a:gdLst/>
            <a:ahLst/>
            <a:cxnLst/>
            <a:rect r="r" b="b" t="t" l="l"/>
            <a:pathLst>
              <a:path h="2359187" w="11301259">
                <a:moveTo>
                  <a:pt x="0" y="0"/>
                </a:moveTo>
                <a:lnTo>
                  <a:pt x="11301259" y="0"/>
                </a:lnTo>
                <a:lnTo>
                  <a:pt x="11301259" y="2359187"/>
                </a:lnTo>
                <a:lnTo>
                  <a:pt x="0" y="23591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4547" r="0" b="-124308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724473" y="4716285"/>
            <a:ext cx="11301259" cy="4657117"/>
          </a:xfrm>
          <a:custGeom>
            <a:avLst/>
            <a:gdLst/>
            <a:ahLst/>
            <a:cxnLst/>
            <a:rect r="r" b="b" t="t" l="l"/>
            <a:pathLst>
              <a:path h="4657117" w="11301259">
                <a:moveTo>
                  <a:pt x="0" y="0"/>
                </a:moveTo>
                <a:lnTo>
                  <a:pt x="11301259" y="0"/>
                </a:lnTo>
                <a:lnTo>
                  <a:pt x="11301259" y="4657117"/>
                </a:lnTo>
                <a:lnTo>
                  <a:pt x="0" y="46571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3315" r="0" b="-1288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80810" y="1011949"/>
            <a:ext cx="8663190" cy="642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9"/>
              </a:lnSpc>
              <a:spcBef>
                <a:spcPct val="0"/>
              </a:spcBef>
            </a:pPr>
            <a:r>
              <a:rPr lang="en-US" b="true" sz="472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RESULTS</a:t>
            </a:r>
            <a:r>
              <a:rPr lang="en-US" sz="472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472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AND</a:t>
            </a:r>
            <a:r>
              <a:rPr lang="en-US" sz="472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472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SCREENSHOTS</a:t>
            </a:r>
            <a:r>
              <a:rPr lang="en-US" sz="472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633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80810" y="1654405"/>
            <a:ext cx="10952139" cy="4361109"/>
          </a:xfrm>
          <a:custGeom>
            <a:avLst/>
            <a:gdLst/>
            <a:ahLst/>
            <a:cxnLst/>
            <a:rect r="r" b="b" t="t" l="l"/>
            <a:pathLst>
              <a:path h="4361109" w="10952139">
                <a:moveTo>
                  <a:pt x="0" y="0"/>
                </a:moveTo>
                <a:lnTo>
                  <a:pt x="10952139" y="0"/>
                </a:lnTo>
                <a:lnTo>
                  <a:pt x="10952139" y="4361109"/>
                </a:lnTo>
                <a:lnTo>
                  <a:pt x="0" y="43611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058" t="-27248" r="-2129" b="-18192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986741" y="6015514"/>
            <a:ext cx="11301259" cy="3904319"/>
          </a:xfrm>
          <a:custGeom>
            <a:avLst/>
            <a:gdLst/>
            <a:ahLst/>
            <a:cxnLst/>
            <a:rect r="r" b="b" t="t" l="l"/>
            <a:pathLst>
              <a:path h="3904319" w="11301259">
                <a:moveTo>
                  <a:pt x="0" y="0"/>
                </a:moveTo>
                <a:lnTo>
                  <a:pt x="11301259" y="0"/>
                </a:lnTo>
                <a:lnTo>
                  <a:pt x="11301259" y="3904319"/>
                </a:lnTo>
                <a:lnTo>
                  <a:pt x="0" y="39043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6537" r="0" b="-45918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80810" y="740810"/>
            <a:ext cx="8663190" cy="642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9"/>
              </a:lnSpc>
              <a:spcBef>
                <a:spcPct val="0"/>
              </a:spcBef>
            </a:pPr>
            <a:r>
              <a:rPr lang="en-US" b="true" sz="472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RESULTS</a:t>
            </a:r>
            <a:r>
              <a:rPr lang="en-US" sz="472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472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AND</a:t>
            </a:r>
            <a:r>
              <a:rPr lang="en-US" sz="472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472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SCREENSHOTS</a:t>
            </a:r>
            <a:r>
              <a:rPr lang="en-US" sz="472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17128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3499" y="1711555"/>
            <a:ext cx="4319780" cy="701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0"/>
              </a:lnSpc>
              <a:spcBef>
                <a:spcPct val="0"/>
              </a:spcBef>
            </a:pPr>
            <a:r>
              <a:rPr lang="en-US" b="true" sz="500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CONCLUSION</a:t>
            </a:r>
            <a:r>
              <a:rPr lang="en-US" sz="5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46058" y="3135023"/>
            <a:ext cx="17595884" cy="4074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02"/>
              </a:lnSpc>
              <a:spcBef>
                <a:spcPct val="0"/>
              </a:spcBef>
            </a:pPr>
            <a:r>
              <a:rPr lang="en-US" sz="44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My digital portfolio effectively showcases your skills and experience in web development, with a clean design and functional features. By highlighting your projects, skills, and contact information, you've created a valuable resource for potential employers or collaborators. With some minor enhancements, your portfolio can continue to grow and showcase your expertise in the field.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2367" y="1522339"/>
            <a:ext cx="4454698" cy="734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32"/>
              </a:lnSpc>
              <a:spcBef>
                <a:spcPct val="0"/>
              </a:spcBef>
            </a:pPr>
            <a:r>
              <a:rPr lang="en-US" b="true" sz="531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GITHUB LINK: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83570" y="4596390"/>
            <a:ext cx="14817813" cy="569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8"/>
              </a:lnSpc>
              <a:spcBef>
                <a:spcPct val="0"/>
              </a:spcBef>
            </a:pPr>
            <a:r>
              <a:rPr lang="en-US" sz="412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https://github.com/Almasbegam/Almas-TNSDC-FWD-DP.git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79439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661483" y="2951751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46903" y="4182463"/>
            <a:ext cx="15967944" cy="1342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2"/>
              </a:lnSpc>
              <a:spcBef>
                <a:spcPct val="0"/>
              </a:spcBef>
            </a:pPr>
            <a:r>
              <a:rPr lang="en-US" sz="9800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STUDENT'S  DIGITAL  PORTFOLIO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47191" y="-110770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384056" y="1692505"/>
            <a:ext cx="5651091" cy="7969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4"/>
              </a:lnSpc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Problem statement</a:t>
            </a:r>
          </a:p>
          <a:p>
            <a:pPr algn="l">
              <a:lnSpc>
                <a:spcPts val="3744"/>
              </a:lnSpc>
            </a:pPr>
          </a:p>
          <a:p>
            <a:pPr algn="l">
              <a:lnSpc>
                <a:spcPts val="3744"/>
              </a:lnSpc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Project overview</a:t>
            </a:r>
          </a:p>
          <a:p>
            <a:pPr algn="l">
              <a:lnSpc>
                <a:spcPts val="3744"/>
              </a:lnSpc>
            </a:pPr>
          </a:p>
          <a:p>
            <a:pPr algn="l">
              <a:lnSpc>
                <a:spcPts val="3744"/>
              </a:lnSpc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End users</a:t>
            </a:r>
          </a:p>
          <a:p>
            <a:pPr algn="l">
              <a:lnSpc>
                <a:spcPts val="3744"/>
              </a:lnSpc>
            </a:pPr>
          </a:p>
          <a:p>
            <a:pPr algn="l">
              <a:lnSpc>
                <a:spcPts val="3744"/>
              </a:lnSpc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Tools and techniques</a:t>
            </a:r>
          </a:p>
          <a:p>
            <a:pPr algn="l">
              <a:lnSpc>
                <a:spcPts val="3744"/>
              </a:lnSpc>
            </a:pPr>
          </a:p>
          <a:p>
            <a:pPr algn="l">
              <a:lnSpc>
                <a:spcPts val="3744"/>
              </a:lnSpc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Portfolio design and layout</a:t>
            </a:r>
          </a:p>
          <a:p>
            <a:pPr algn="l">
              <a:lnSpc>
                <a:spcPts val="3744"/>
              </a:lnSpc>
            </a:pPr>
          </a:p>
          <a:p>
            <a:pPr algn="l">
              <a:lnSpc>
                <a:spcPts val="3744"/>
              </a:lnSpc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Features and functionality</a:t>
            </a:r>
          </a:p>
          <a:p>
            <a:pPr algn="l">
              <a:lnSpc>
                <a:spcPts val="3744"/>
              </a:lnSpc>
            </a:pPr>
          </a:p>
          <a:p>
            <a:pPr algn="l">
              <a:lnSpc>
                <a:spcPts val="3744"/>
              </a:lnSpc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Results and screenshot</a:t>
            </a:r>
          </a:p>
          <a:p>
            <a:pPr algn="l">
              <a:lnSpc>
                <a:spcPts val="3744"/>
              </a:lnSpc>
            </a:pPr>
          </a:p>
          <a:p>
            <a:pPr algn="l">
              <a:lnSpc>
                <a:spcPts val="3744"/>
              </a:lnSpc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</a:p>
          <a:p>
            <a:pPr algn="l">
              <a:lnSpc>
                <a:spcPts val="3744"/>
              </a:lnSpc>
            </a:pPr>
          </a:p>
          <a:p>
            <a:pPr algn="l">
              <a:lnSpc>
                <a:spcPts val="3744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GitHub link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48500" y="804521"/>
            <a:ext cx="3372095" cy="849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8"/>
              </a:lnSpc>
              <a:spcBef>
                <a:spcPct val="0"/>
              </a:spcBef>
            </a:pPr>
            <a:r>
              <a:rPr lang="en-US" b="true" sz="620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AGENDA</a:t>
            </a:r>
            <a:r>
              <a:rPr lang="en-US" sz="6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  <p:grpSp>
        <p:nvGrpSpPr>
          <p:cNvPr name="Group 11" id="11"/>
          <p:cNvGrpSpPr/>
          <p:nvPr/>
        </p:nvGrpSpPr>
        <p:grpSpPr>
          <a:xfrm rot="2087854">
            <a:off x="5831860" y="1744870"/>
            <a:ext cx="461730" cy="46173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2087854">
            <a:off x="5831860" y="2694804"/>
            <a:ext cx="461730" cy="46173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2087854">
            <a:off x="5831860" y="3642264"/>
            <a:ext cx="461730" cy="46173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2087854">
            <a:off x="5831860" y="4589724"/>
            <a:ext cx="461730" cy="461730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2087854">
            <a:off x="5831860" y="5537184"/>
            <a:ext cx="461730" cy="461730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2087854">
            <a:off x="5831860" y="6484644"/>
            <a:ext cx="461730" cy="461730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2087854">
            <a:off x="5831860" y="7432104"/>
            <a:ext cx="461730" cy="461730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2087854">
            <a:off x="5831860" y="8379564"/>
            <a:ext cx="461730" cy="461730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2087854">
            <a:off x="5831860" y="9327024"/>
            <a:ext cx="461730" cy="461730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47191" y="-110770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2912064"/>
            <a:ext cx="17259300" cy="531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2"/>
              </a:lnSpc>
            </a:pPr>
            <a:r>
              <a:rPr lang="en-US" sz="4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 today's digital age, individuals especially students often struggle to present their skills, achievements, and career highlights in a structured, accessible, and professional format. Traditional resumes or paper portfolios are limited, static, and often fail to showcase one's full potential, especially when it comes to multi-disciplinary profiles.</a:t>
            </a:r>
          </a:p>
          <a:p>
            <a:pPr algn="l">
              <a:lnSpc>
                <a:spcPts val="4202"/>
              </a:lnSpc>
            </a:pPr>
          </a:p>
          <a:p>
            <a:pPr algn="l">
              <a:lnSpc>
                <a:spcPts val="4202"/>
              </a:lnSpc>
              <a:spcBef>
                <a:spcPct val="0"/>
              </a:spcBef>
            </a:pPr>
            <a:r>
              <a:rPr lang="en-US" sz="40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There is a need for a digital platform that allows individuals to create a personal brand, highlight both academic and extracurricular achievements, and provide contact options which is easy to contact by recruitefor opportunities in employment, sports, or collaboration,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5299" y="1730605"/>
            <a:ext cx="7321205" cy="704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5"/>
              </a:lnSpc>
              <a:spcBef>
                <a:spcPct val="0"/>
              </a:spcBef>
            </a:pPr>
            <a:r>
              <a:rPr lang="en-US" b="true" sz="513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PROBLEM-STATEMENT</a:t>
            </a:r>
            <a:r>
              <a:rPr lang="en-US" sz="513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  <p:grpSp>
        <p:nvGrpSpPr>
          <p:cNvPr name="Group 11" id="11"/>
          <p:cNvGrpSpPr/>
          <p:nvPr/>
        </p:nvGrpSpPr>
        <p:grpSpPr>
          <a:xfrm rot="2087854">
            <a:off x="356053" y="2868785"/>
            <a:ext cx="615450" cy="61545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2087854">
            <a:off x="356053" y="5991359"/>
            <a:ext cx="615450" cy="61545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649733" y="-97244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63778" y="1692505"/>
            <a:ext cx="17750612" cy="3011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2"/>
              </a:lnSpc>
            </a:pPr>
          </a:p>
          <a:p>
            <a:pPr algn="l">
              <a:lnSpc>
                <a:spcPts val="3952"/>
              </a:lnSpc>
            </a:pPr>
          </a:p>
          <a:p>
            <a:pPr algn="l">
              <a:lnSpc>
                <a:spcPts val="3952"/>
              </a:lnSpc>
              <a:spcBef>
                <a:spcPct val="0"/>
              </a:spcBef>
            </a:pPr>
            <a:r>
              <a:rPr lang="en-US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 Online Quiz Application is a web-based platform built with HTML, CSS, and JavaScript. It allows users to take quizzes and receive instant feedback. The project demonstrates basic front-end skills like navigation, form handling, and interactive design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9117" y="1599127"/>
            <a:ext cx="5647677" cy="60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6"/>
              </a:lnSpc>
              <a:spcBef>
                <a:spcPct val="0"/>
              </a:spcBef>
            </a:pPr>
            <a:r>
              <a:rPr lang="en-US" b="true" sz="440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PROJECT</a:t>
            </a:r>
            <a:r>
              <a:rPr lang="en-US" sz="4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440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OVERVIEW</a:t>
            </a:r>
            <a:r>
              <a:rPr lang="en-US" sz="4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3778" y="5370381"/>
            <a:ext cx="11835950" cy="53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6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Portfolio contain:(Home,about,skills, project,contact)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0168" y="6825972"/>
            <a:ext cx="3698500" cy="630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1"/>
              </a:lnSpc>
              <a:spcBef>
                <a:spcPct val="0"/>
              </a:spcBef>
            </a:pPr>
            <a:r>
              <a:rPr lang="en-US" b="true" sz="453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Leading Idea</a:t>
            </a:r>
            <a:r>
              <a:rPr lang="en-US" sz="453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30726" y="7823876"/>
            <a:ext cx="10405810" cy="498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4"/>
              </a:lnSpc>
              <a:spcBef>
                <a:spcPct val="0"/>
              </a:spcBef>
            </a:pPr>
            <a:r>
              <a:rPr lang="en-US" sz="36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Display personal skills, achievement and projects</a:t>
            </a:r>
          </a:p>
        </p:txBody>
      </p:sp>
      <p:grpSp>
        <p:nvGrpSpPr>
          <p:cNvPr name="Group 14" id="14"/>
          <p:cNvGrpSpPr/>
          <p:nvPr/>
        </p:nvGrpSpPr>
        <p:grpSpPr>
          <a:xfrm rot="2087854">
            <a:off x="214403" y="2776543"/>
            <a:ext cx="481439" cy="48143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2087854">
            <a:off x="214403" y="5331046"/>
            <a:ext cx="481439" cy="48143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2087854">
            <a:off x="296669" y="6863148"/>
            <a:ext cx="481439" cy="481439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2071469"/>
            <a:ext cx="17259300" cy="726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6"/>
              </a:lnSpc>
            </a:pPr>
          </a:p>
          <a:p>
            <a:pPr algn="l">
              <a:lnSpc>
                <a:spcPts val="3036"/>
              </a:lnSpc>
            </a:pPr>
            <a:r>
              <a:rPr lang="en-US" sz="2919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Recruiters and Employers:</a:t>
            </a:r>
          </a:p>
          <a:p>
            <a:pPr algn="l">
              <a:lnSpc>
                <a:spcPts val="3036"/>
              </a:lnSpc>
            </a:pPr>
          </a:p>
          <a:p>
            <a:pPr algn="l">
              <a:lnSpc>
                <a:spcPts val="3036"/>
              </a:lnSpc>
            </a:pPr>
            <a:r>
              <a:rPr lang="en-US" sz="291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Why they use it. To assess your technical skills, personal qualities, and achievements before offering a job or internship.</a:t>
            </a:r>
          </a:p>
          <a:p>
            <a:pPr algn="l">
              <a:lnSpc>
                <a:spcPts val="3036"/>
              </a:lnSpc>
            </a:pPr>
          </a:p>
          <a:p>
            <a:pPr algn="l">
              <a:lnSpc>
                <a:spcPts val="3036"/>
              </a:lnSpc>
            </a:pPr>
            <a:r>
              <a:rPr lang="en-US" sz="291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What they look for: Skills section, education, personal introduction, and overall presentation</a:t>
            </a:r>
          </a:p>
          <a:p>
            <a:pPr algn="l">
              <a:lnSpc>
                <a:spcPts val="3036"/>
              </a:lnSpc>
            </a:pPr>
          </a:p>
          <a:p>
            <a:pPr algn="l">
              <a:lnSpc>
                <a:spcPts val="3036"/>
              </a:lnSpc>
            </a:pPr>
            <a:r>
              <a:rPr lang="en-US" sz="2919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General Public/Online Visitors:</a:t>
            </a:r>
          </a:p>
          <a:p>
            <a:pPr algn="l">
              <a:lnSpc>
                <a:spcPts val="3036"/>
              </a:lnSpc>
            </a:pPr>
          </a:p>
          <a:p>
            <a:pPr algn="l">
              <a:lnSpc>
                <a:spcPts val="3036"/>
              </a:lnSpc>
            </a:pPr>
            <a:r>
              <a:rPr lang="en-US" sz="291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Anyone curious to know more about my profile.</a:t>
            </a:r>
          </a:p>
          <a:p>
            <a:pPr algn="l">
              <a:lnSpc>
                <a:spcPts val="3036"/>
              </a:lnSpc>
            </a:pPr>
          </a:p>
          <a:p>
            <a:pPr algn="l">
              <a:lnSpc>
                <a:spcPts val="3036"/>
              </a:lnSpc>
            </a:pPr>
            <a:r>
              <a:rPr lang="en-US" sz="291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Can reach out through the contact form for queries or opportunities.</a:t>
            </a:r>
          </a:p>
          <a:p>
            <a:pPr algn="l">
              <a:lnSpc>
                <a:spcPts val="3036"/>
              </a:lnSpc>
            </a:pPr>
          </a:p>
          <a:p>
            <a:pPr algn="l">
              <a:lnSpc>
                <a:spcPts val="3036"/>
              </a:lnSpc>
            </a:pPr>
            <a:r>
              <a:rPr lang="en-US" sz="291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Students-Attempt quizzes, get scores</a:t>
            </a:r>
          </a:p>
          <a:p>
            <a:pPr algn="l">
              <a:lnSpc>
                <a:spcPts val="3036"/>
              </a:lnSpc>
            </a:pPr>
          </a:p>
          <a:p>
            <a:pPr algn="l">
              <a:lnSpc>
                <a:spcPts val="3036"/>
              </a:lnSpc>
            </a:pPr>
            <a:r>
              <a:rPr lang="en-US" sz="291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Admins-Manage quiz content</a:t>
            </a:r>
          </a:p>
          <a:p>
            <a:pPr algn="l">
              <a:lnSpc>
                <a:spcPts val="3036"/>
              </a:lnSpc>
            </a:pPr>
          </a:p>
          <a:p>
            <a:pPr algn="l">
              <a:lnSpc>
                <a:spcPts val="3036"/>
              </a:lnSpc>
              <a:spcBef>
                <a:spcPct val="0"/>
              </a:spcBef>
            </a:pPr>
            <a:r>
              <a:rPr lang="en-US" sz="291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Visitors (optional) - Preview or demo access</a:t>
            </a:r>
          </a:p>
        </p:txBody>
      </p:sp>
      <p:grpSp>
        <p:nvGrpSpPr>
          <p:cNvPr name="Group 9" id="9"/>
          <p:cNvGrpSpPr/>
          <p:nvPr/>
        </p:nvGrpSpPr>
        <p:grpSpPr>
          <a:xfrm rot="2087854">
            <a:off x="423059" y="2453269"/>
            <a:ext cx="481439" cy="48143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2087854">
            <a:off x="423059" y="5186168"/>
            <a:ext cx="481439" cy="48143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328732" y="1358579"/>
            <a:ext cx="6013886" cy="52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8"/>
              </a:lnSpc>
              <a:spcBef>
                <a:spcPct val="0"/>
              </a:spcBef>
            </a:pPr>
            <a:r>
              <a:rPr lang="en-US" b="true" sz="3672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WHO ARE THE</a:t>
            </a:r>
            <a:r>
              <a:rPr lang="en-US" sz="367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3672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END</a:t>
            </a:r>
            <a:r>
              <a:rPr lang="en-US" sz="367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3672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USERS</a:t>
            </a:r>
            <a:r>
              <a:rPr lang="en-US" sz="367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339441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7349" y="1085850"/>
            <a:ext cx="6407933" cy="553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6"/>
              </a:lnSpc>
              <a:spcBef>
                <a:spcPct val="0"/>
              </a:spcBef>
            </a:pPr>
            <a:r>
              <a:rPr lang="en-US" b="true" sz="401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TOOLS</a:t>
            </a:r>
            <a:r>
              <a:rPr lang="en-US" sz="401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401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AND</a:t>
            </a:r>
            <a:r>
              <a:rPr lang="en-US" sz="401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401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TECHNIQUES</a:t>
            </a:r>
            <a:r>
              <a:rPr lang="en-US" sz="401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394519"/>
            <a:ext cx="11075264" cy="6174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</a:pPr>
            <a:r>
              <a:rPr lang="en-US" sz="2458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HTML</a:t>
            </a: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(Hyper Text Markup Language):</a:t>
            </a:r>
          </a:p>
          <a:p>
            <a:pPr algn="l">
              <a:lnSpc>
                <a:spcPts val="2557"/>
              </a:lnSpc>
            </a:pPr>
          </a:p>
          <a:p>
            <a:pPr algn="l">
              <a:lnSpc>
                <a:spcPts val="2557"/>
              </a:lnSpc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Used to structure the content of the webpage.</a:t>
            </a:r>
          </a:p>
          <a:p>
            <a:pPr algn="l">
              <a:lnSpc>
                <a:spcPts val="2557"/>
              </a:lnSpc>
            </a:pPr>
          </a:p>
          <a:p>
            <a:pPr algn="l">
              <a:lnSpc>
                <a:spcPts val="2557"/>
              </a:lnSpc>
            </a:pPr>
            <a:r>
              <a:rPr lang="en-US" sz="2458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CSS</a:t>
            </a: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(Cascading Style Sheets):</a:t>
            </a:r>
          </a:p>
          <a:p>
            <a:pPr algn="l">
              <a:lnSpc>
                <a:spcPts val="2557"/>
              </a:lnSpc>
            </a:pPr>
          </a:p>
          <a:p>
            <a:pPr algn="l">
              <a:lnSpc>
                <a:spcPts val="2557"/>
              </a:lnSpc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Used to style the webpage (colors, layout, fonts, spacing, responsive design).</a:t>
            </a:r>
          </a:p>
          <a:p>
            <a:pPr algn="l">
              <a:lnSpc>
                <a:spcPts val="2557"/>
              </a:lnSpc>
            </a:pPr>
          </a:p>
          <a:p>
            <a:pPr algn="l">
              <a:lnSpc>
                <a:spcPts val="2557"/>
              </a:lnSpc>
            </a:pPr>
            <a:r>
              <a:rPr lang="en-US" sz="2458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JavaScript</a:t>
            </a: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(Basic):</a:t>
            </a:r>
          </a:p>
          <a:p>
            <a:pPr algn="l">
              <a:lnSpc>
                <a:spcPts val="2557"/>
              </a:lnSpc>
            </a:pPr>
          </a:p>
          <a:p>
            <a:pPr algn="l">
              <a:lnSpc>
                <a:spcPts val="2557"/>
              </a:lnSpc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</a:t>
            </a: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sed for:</a:t>
            </a:r>
          </a:p>
          <a:p>
            <a:pPr algn="l">
              <a:lnSpc>
                <a:spcPts val="2557"/>
              </a:lnSpc>
            </a:pPr>
          </a:p>
          <a:p>
            <a:pPr algn="l">
              <a:lnSpc>
                <a:spcPts val="2557"/>
              </a:lnSpc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Fetching and sending data</a:t>
            </a:r>
          </a:p>
          <a:p>
            <a:pPr algn="l">
              <a:lnSpc>
                <a:spcPts val="2557"/>
              </a:lnSpc>
            </a:pPr>
          </a:p>
          <a:p>
            <a:pPr algn="l">
              <a:lnSpc>
                <a:spcPts val="2557"/>
              </a:lnSpc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Navigation between sections</a:t>
            </a:r>
          </a:p>
          <a:p>
            <a:pPr algn="l">
              <a:lnSpc>
                <a:spcPts val="2557"/>
              </a:lnSpc>
            </a:pPr>
          </a:p>
          <a:p>
            <a:pPr algn="l">
              <a:lnSpc>
                <a:spcPts val="2557"/>
              </a:lnSpc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Handling form submission</a:t>
            </a:r>
          </a:p>
          <a:p>
            <a:pPr algn="l">
              <a:lnSpc>
                <a:spcPts val="2557"/>
              </a:lnSpc>
            </a:pPr>
          </a:p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Showing success messages</a:t>
            </a:r>
          </a:p>
        </p:txBody>
      </p:sp>
      <p:grpSp>
        <p:nvGrpSpPr>
          <p:cNvPr name="Group 11" id="11"/>
          <p:cNvGrpSpPr/>
          <p:nvPr/>
        </p:nvGrpSpPr>
        <p:grpSpPr>
          <a:xfrm rot="2087854">
            <a:off x="427264" y="2464476"/>
            <a:ext cx="502904" cy="50290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2087854">
            <a:off x="412326" y="3654041"/>
            <a:ext cx="502904" cy="50290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2087854">
            <a:off x="397388" y="4843607"/>
            <a:ext cx="502904" cy="502904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7241479"/>
            <a:ext cx="17956749" cy="16232393"/>
          </a:xfrm>
          <a:custGeom>
            <a:avLst/>
            <a:gdLst/>
            <a:ahLst/>
            <a:cxnLst/>
            <a:rect r="r" b="b" t="t" l="l"/>
            <a:pathLst>
              <a:path h="16232393" w="17956749">
                <a:moveTo>
                  <a:pt x="0" y="0"/>
                </a:moveTo>
                <a:lnTo>
                  <a:pt x="17956749" y="0"/>
                </a:lnTo>
                <a:lnTo>
                  <a:pt x="17956749" y="16232393"/>
                </a:lnTo>
                <a:lnTo>
                  <a:pt x="0" y="162323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178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2087854">
            <a:off x="1190563" y="2623161"/>
            <a:ext cx="396045" cy="396045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23850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664203" y="2583666"/>
            <a:ext cx="15323693" cy="2960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28"/>
              </a:lnSpc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Design Principles:</a:t>
            </a:r>
          </a:p>
          <a:p>
            <a:pPr algn="l">
              <a:lnSpc>
                <a:spcPts val="3328"/>
              </a:lnSpc>
            </a:pPr>
          </a:p>
          <a:p>
            <a:pPr algn="l">
              <a:lnSpc>
                <a:spcPts val="3328"/>
              </a:lnSpc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1. Clean and minimalistic: Avoid clutter and focus on showcasing your work.</a:t>
            </a:r>
          </a:p>
          <a:p>
            <a:pPr algn="l">
              <a:lnSpc>
                <a:spcPts val="3328"/>
              </a:lnSpc>
            </a:pPr>
          </a:p>
          <a:p>
            <a:pPr algn="l">
              <a:lnSpc>
                <a:spcPts val="3328"/>
              </a:lnSpc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2. Consistent typography: Use a consistent font scheme throughout your portfolio.</a:t>
            </a:r>
          </a:p>
          <a:p>
            <a:pPr algn="l">
              <a:lnSpc>
                <a:spcPts val="3328"/>
              </a:lnSpc>
            </a:pPr>
          </a:p>
          <a:p>
            <a:pPr algn="l">
              <a:lnSpc>
                <a:spcPts val="3328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3. Color scheme: Choose a palette that reflects your personal brand.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79936" y="5776345"/>
            <a:ext cx="15969607" cy="3029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2"/>
              </a:lnSpc>
            </a:pPr>
            <a:r>
              <a:rPr lang="en-US" sz="3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Layout:</a:t>
            </a:r>
          </a:p>
          <a:p>
            <a:pPr algn="l">
              <a:lnSpc>
                <a:spcPts val="3432"/>
              </a:lnSpc>
            </a:pPr>
          </a:p>
          <a:p>
            <a:pPr algn="l">
              <a:lnSpc>
                <a:spcPts val="3432"/>
              </a:lnSpc>
            </a:pPr>
            <a:r>
              <a:rPr lang="en-US" sz="3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1. Simple navigation: Make it easy for visitors to find what they're looking for.</a:t>
            </a:r>
          </a:p>
          <a:p>
            <a:pPr algn="l">
              <a:lnSpc>
                <a:spcPts val="3432"/>
              </a:lnSpc>
            </a:pPr>
          </a:p>
          <a:p>
            <a:pPr algn="l">
              <a:lnSpc>
                <a:spcPts val="3432"/>
              </a:lnSpc>
            </a:pPr>
            <a:r>
              <a:rPr lang="en-US" sz="3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2. Project showcases: Use images, videos, or live demos to showcase your projects.</a:t>
            </a:r>
          </a:p>
          <a:p>
            <a:pPr algn="l">
              <a:lnSpc>
                <a:spcPts val="3432"/>
              </a:lnSpc>
            </a:pPr>
          </a:p>
          <a:p>
            <a:pPr algn="l">
              <a:lnSpc>
                <a:spcPts val="3432"/>
              </a:lnSpc>
              <a:spcBef>
                <a:spcPct val="0"/>
              </a:spcBef>
            </a:pPr>
            <a:r>
              <a:rPr lang="en-US" sz="3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3. Project descriptions: Provide context and details about each project.</a:t>
            </a:r>
          </a:p>
        </p:txBody>
      </p:sp>
      <p:grpSp>
        <p:nvGrpSpPr>
          <p:cNvPr name="Group 14" id="14"/>
          <p:cNvGrpSpPr/>
          <p:nvPr/>
        </p:nvGrpSpPr>
        <p:grpSpPr>
          <a:xfrm rot="2087854">
            <a:off x="1106296" y="5815841"/>
            <a:ext cx="396045" cy="396045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23850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64616" y="1384822"/>
            <a:ext cx="9261434" cy="58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11"/>
              </a:lnSpc>
              <a:spcBef>
                <a:spcPct val="0"/>
              </a:spcBef>
            </a:pPr>
            <a:r>
              <a:rPr lang="en-US" b="true" sz="42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PORTFOLIO</a:t>
            </a:r>
            <a:r>
              <a:rPr lang="en-US" sz="42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42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DESIGN</a:t>
            </a:r>
            <a:r>
              <a:rPr lang="en-US" sz="42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 </a:t>
            </a:r>
            <a:r>
              <a:rPr lang="en-US" b="true" sz="42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AND</a:t>
            </a:r>
            <a:r>
              <a:rPr lang="en-US" sz="42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42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LAYOUTS</a:t>
            </a:r>
            <a:r>
              <a:rPr lang="en-US" sz="424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0644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63778" y="1692505"/>
            <a:ext cx="7670952" cy="534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2"/>
              </a:lnSpc>
              <a:spcBef>
                <a:spcPct val="0"/>
              </a:spcBef>
            </a:pPr>
            <a:r>
              <a:rPr lang="en-US" b="true" sz="380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FEATURES</a:t>
            </a:r>
            <a:r>
              <a:rPr lang="en-US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380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AND</a:t>
            </a:r>
            <a:r>
              <a:rPr lang="en-US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true" sz="380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FUNCTIONALITY</a:t>
            </a:r>
            <a:r>
              <a:rPr lang="en-US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77863" y="1969256"/>
            <a:ext cx="10546924" cy="8031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16"/>
              </a:lnSpc>
            </a:pPr>
          </a:p>
          <a:p>
            <a:pPr algn="l">
              <a:lnSpc>
                <a:spcPts val="3016"/>
              </a:lnSpc>
            </a:pPr>
          </a:p>
          <a:p>
            <a:pPr algn="l">
              <a:lnSpc>
                <a:spcPts val="3016"/>
              </a:lnSpc>
            </a:pPr>
            <a:r>
              <a:rPr lang="en-US" sz="2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Responsive Design:</a:t>
            </a:r>
          </a:p>
          <a:p>
            <a:pPr algn="l">
              <a:lnSpc>
                <a:spcPts val="3016"/>
              </a:lnSpc>
            </a:pPr>
          </a:p>
          <a:p>
            <a:pPr algn="l">
              <a:lnSpc>
                <a:spcPts val="3016"/>
              </a:lnSpc>
            </a:pPr>
            <a:r>
              <a:rPr lang="en-US" sz="2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 portfolio is optimized for various devices and screen sizes.</a:t>
            </a:r>
          </a:p>
          <a:p>
            <a:pPr algn="l">
              <a:lnSpc>
                <a:spcPts val="3016"/>
              </a:lnSpc>
            </a:pPr>
          </a:p>
          <a:p>
            <a:pPr algn="l">
              <a:lnSpc>
                <a:spcPts val="3016"/>
              </a:lnSpc>
            </a:pPr>
            <a:r>
              <a:rPr lang="en-US" sz="2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Project Showcase:</a:t>
            </a:r>
          </a:p>
          <a:p>
            <a:pPr algn="l">
              <a:lnSpc>
                <a:spcPts val="3016"/>
              </a:lnSpc>
            </a:pPr>
          </a:p>
          <a:p>
            <a:pPr algn="l">
              <a:lnSpc>
                <a:spcPts val="3016"/>
              </a:lnSpc>
            </a:pPr>
            <a:r>
              <a:rPr lang="en-US" sz="2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 have a section to display your projects with descriptions.</a:t>
            </a:r>
          </a:p>
          <a:p>
            <a:pPr algn="l">
              <a:lnSpc>
                <a:spcPts val="3016"/>
              </a:lnSpc>
            </a:pPr>
          </a:p>
          <a:p>
            <a:pPr algn="l">
              <a:lnSpc>
                <a:spcPts val="3016"/>
              </a:lnSpc>
            </a:pPr>
            <a:r>
              <a:rPr lang="en-US" sz="2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Skills Section:</a:t>
            </a:r>
          </a:p>
          <a:p>
            <a:pPr algn="l">
              <a:lnSpc>
                <a:spcPts val="3016"/>
              </a:lnSpc>
            </a:pPr>
          </a:p>
          <a:p>
            <a:pPr algn="l">
              <a:lnSpc>
                <a:spcPts val="3016"/>
              </a:lnSpc>
            </a:pPr>
            <a:r>
              <a:rPr lang="en-US" sz="2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 listed your technical skills and proficiencies.</a:t>
            </a:r>
          </a:p>
          <a:p>
            <a:pPr algn="l">
              <a:lnSpc>
                <a:spcPts val="3016"/>
              </a:lnSpc>
            </a:pPr>
          </a:p>
          <a:p>
            <a:pPr algn="l">
              <a:lnSpc>
                <a:spcPts val="3016"/>
              </a:lnSpc>
            </a:pPr>
            <a:r>
              <a:rPr lang="en-US" sz="2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About Me:</a:t>
            </a:r>
          </a:p>
          <a:p>
            <a:pPr algn="l">
              <a:lnSpc>
                <a:spcPts val="3016"/>
              </a:lnSpc>
            </a:pPr>
          </a:p>
          <a:p>
            <a:pPr algn="l">
              <a:lnSpc>
                <a:spcPts val="3016"/>
              </a:lnSpc>
            </a:pPr>
            <a:r>
              <a:rPr lang="en-US" sz="2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brief bio and introduction to who you are and what you do.</a:t>
            </a:r>
          </a:p>
          <a:p>
            <a:pPr algn="l">
              <a:lnSpc>
                <a:spcPts val="3016"/>
              </a:lnSpc>
            </a:pPr>
          </a:p>
          <a:p>
            <a:pPr algn="l">
              <a:lnSpc>
                <a:spcPts val="3016"/>
              </a:lnSpc>
            </a:pPr>
            <a:r>
              <a:rPr lang="en-US" sz="2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Contact Form:</a:t>
            </a:r>
          </a:p>
          <a:p>
            <a:pPr algn="l">
              <a:lnSpc>
                <a:spcPts val="3016"/>
              </a:lnSpc>
            </a:pPr>
          </a:p>
          <a:p>
            <a:pPr algn="l">
              <a:lnSpc>
                <a:spcPts val="3016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way for visitors to get in touch with you.</a:t>
            </a:r>
          </a:p>
        </p:txBody>
      </p:sp>
      <p:grpSp>
        <p:nvGrpSpPr>
          <p:cNvPr name="Group 11" id="11"/>
          <p:cNvGrpSpPr/>
          <p:nvPr/>
        </p:nvGrpSpPr>
        <p:grpSpPr>
          <a:xfrm rot="2087854">
            <a:off x="758104" y="2637751"/>
            <a:ext cx="481439" cy="48143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2087854">
            <a:off x="758104" y="4079483"/>
            <a:ext cx="481439" cy="48143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2087854">
            <a:off x="787981" y="5729925"/>
            <a:ext cx="481439" cy="48143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2087854">
            <a:off x="758104" y="7214664"/>
            <a:ext cx="481439" cy="481439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2087854">
            <a:off x="802098" y="8803524"/>
            <a:ext cx="481439" cy="481439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DAGx4vo6T8c</dc:identifier>
  <dcterms:modified xsi:type="dcterms:W3CDTF">2011-08-01T06:04:30Z</dcterms:modified>
  <cp:revision>1</cp:revision>
  <dc:title>Purple Black Modern Marketing Plan Presentation</dc:title>
</cp:coreProperties>
</file>

<file path=docProps/thumbnail.jpeg>
</file>